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ong Trần" userId="4daf55b00fd61e87" providerId="LiveId" clId="{AE5C9329-D008-4F4C-BB9D-88C47CF223BE}"/>
    <pc:docChg chg="modSld">
      <pc:chgData name="Phong Trần" userId="4daf55b00fd61e87" providerId="LiveId" clId="{AE5C9329-D008-4F4C-BB9D-88C47CF223BE}" dt="2021-06-03T13:47:11.593" v="12" actId="1076"/>
      <pc:docMkLst>
        <pc:docMk/>
      </pc:docMkLst>
      <pc:sldChg chg="modSp mod">
        <pc:chgData name="Phong Trần" userId="4daf55b00fd61e87" providerId="LiveId" clId="{AE5C9329-D008-4F4C-BB9D-88C47CF223BE}" dt="2021-06-03T13:47:11.593" v="12" actId="1076"/>
        <pc:sldMkLst>
          <pc:docMk/>
          <pc:sldMk cId="2212614701" sldId="259"/>
        </pc:sldMkLst>
        <pc:spChg chg="mod">
          <ac:chgData name="Phong Trần" userId="4daf55b00fd61e87" providerId="LiveId" clId="{AE5C9329-D008-4F4C-BB9D-88C47CF223BE}" dt="2021-06-03T13:46:48.520" v="3" actId="1076"/>
          <ac:spMkLst>
            <pc:docMk/>
            <pc:sldMk cId="2212614701" sldId="259"/>
            <ac:spMk id="26" creationId="{B8D5AF48-0B26-401F-A805-FD61CD495693}"/>
          </ac:spMkLst>
        </pc:spChg>
        <pc:spChg chg="mod">
          <ac:chgData name="Phong Trần" userId="4daf55b00fd61e87" providerId="LiveId" clId="{AE5C9329-D008-4F4C-BB9D-88C47CF223BE}" dt="2021-06-03T13:46:56.648" v="5" actId="1076"/>
          <ac:spMkLst>
            <pc:docMk/>
            <pc:sldMk cId="2212614701" sldId="259"/>
            <ac:spMk id="28" creationId="{DB78C2E3-F2A2-4F11-A139-08701E222876}"/>
          </ac:spMkLst>
        </pc:spChg>
        <pc:spChg chg="mod">
          <ac:chgData name="Phong Trần" userId="4daf55b00fd61e87" providerId="LiveId" clId="{AE5C9329-D008-4F4C-BB9D-88C47CF223BE}" dt="2021-06-03T13:46:59.472" v="6" actId="1076"/>
          <ac:spMkLst>
            <pc:docMk/>
            <pc:sldMk cId="2212614701" sldId="259"/>
            <ac:spMk id="29" creationId="{F10CDDC1-DD64-4585-8608-CC37676E9528}"/>
          </ac:spMkLst>
        </pc:spChg>
        <pc:spChg chg="mod">
          <ac:chgData name="Phong Trần" userId="4daf55b00fd61e87" providerId="LiveId" clId="{AE5C9329-D008-4F4C-BB9D-88C47CF223BE}" dt="2021-06-03T13:47:11.593" v="12" actId="1076"/>
          <ac:spMkLst>
            <pc:docMk/>
            <pc:sldMk cId="2212614701" sldId="259"/>
            <ac:spMk id="30" creationId="{0FE9662C-A5A7-49BA-B56C-AE70643712D3}"/>
          </ac:spMkLst>
        </pc:spChg>
        <pc:spChg chg="mod">
          <ac:chgData name="Phong Trần" userId="4daf55b00fd61e87" providerId="LiveId" clId="{AE5C9329-D008-4F4C-BB9D-88C47CF223BE}" dt="2021-06-03T13:46:37.456" v="0" actId="1076"/>
          <ac:spMkLst>
            <pc:docMk/>
            <pc:sldMk cId="2212614701" sldId="259"/>
            <ac:spMk id="32" creationId="{4384EC3B-8902-4C33-A039-ADCDEDA635E7}"/>
          </ac:spMkLst>
        </pc:spChg>
        <pc:picChg chg="mod">
          <ac:chgData name="Phong Trần" userId="4daf55b00fd61e87" providerId="LiveId" clId="{AE5C9329-D008-4F4C-BB9D-88C47CF223BE}" dt="2021-06-03T13:46:44.280" v="1" actId="1076"/>
          <ac:picMkLst>
            <pc:docMk/>
            <pc:sldMk cId="2212614701" sldId="259"/>
            <ac:picMk id="49" creationId="{C79913AE-818B-44C1-A806-A668BA292897}"/>
          </ac:picMkLst>
        </pc:picChg>
        <pc:cxnChg chg="mod">
          <ac:chgData name="Phong Trần" userId="4daf55b00fd61e87" providerId="LiveId" clId="{AE5C9329-D008-4F4C-BB9D-88C47CF223BE}" dt="2021-06-03T13:47:09.360" v="11" actId="14100"/>
          <ac:cxnSpMkLst>
            <pc:docMk/>
            <pc:sldMk cId="2212614701" sldId="259"/>
            <ac:cxnSpMk id="16" creationId="{83FDD1D1-2ABC-4E91-8255-B43BF8F5604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3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6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0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9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49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63473-C320-4641-B5D5-B65EA46E8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2788254"/>
          </a:xfrm>
        </p:spPr>
        <p:txBody>
          <a:bodyPr numCol="1" anchor="b">
            <a:normAutofit/>
          </a:bodyPr>
          <a:lstStyle/>
          <a:p>
            <a:r>
              <a:rPr lang="en-US"/>
              <a:t>Báo cáo đồ án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9E865-3321-4E50-8BA9-4637ADE29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429556" cy="1288482"/>
          </a:xfrm>
        </p:spPr>
        <p:txBody>
          <a:bodyPr>
            <a:normAutofit/>
          </a:bodyPr>
          <a:lstStyle/>
          <a:p>
            <a:pPr algn="l"/>
            <a:r>
              <a:rPr lang="en-US"/>
              <a:t>Trần hồng phong</a:t>
            </a:r>
          </a:p>
          <a:p>
            <a:pPr algn="l"/>
            <a:r>
              <a:rPr lang="en-US"/>
              <a:t>C19_UDPM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E1565F-C8CE-42EB-ADF9-547879291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2" r="4340" b="3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  <p:sp>
        <p:nvSpPr>
          <p:cNvPr id="52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23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B88E-8FAD-4476-892B-747F3A80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84" y="111351"/>
            <a:ext cx="10515600" cy="1325563"/>
          </a:xfrm>
        </p:spPr>
        <p:txBody>
          <a:bodyPr/>
          <a:lstStyle/>
          <a:p>
            <a:r>
              <a:rPr lang="en-US"/>
              <a:t>Trang chi tiết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7FB32-5667-4486-812A-705FA468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84" y="1436914"/>
            <a:ext cx="8329461" cy="4637412"/>
          </a:xfr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72DB0-D494-4CC4-9F34-E4ADD53F1D39}"/>
              </a:ext>
            </a:extLst>
          </p:cNvPr>
          <p:cNvCxnSpPr/>
          <p:nvPr/>
        </p:nvCxnSpPr>
        <p:spPr>
          <a:xfrm flipV="1">
            <a:off x="6662057" y="681135"/>
            <a:ext cx="2565919" cy="349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152553-F064-449C-B3B4-E6D525C8A87C}"/>
              </a:ext>
            </a:extLst>
          </p:cNvPr>
          <p:cNvCxnSpPr/>
          <p:nvPr/>
        </p:nvCxnSpPr>
        <p:spPr>
          <a:xfrm flipV="1">
            <a:off x="6522098" y="1847461"/>
            <a:ext cx="3666931" cy="295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386E1B-0EA5-432D-B2CF-71418F99DF89}"/>
              </a:ext>
            </a:extLst>
          </p:cNvPr>
          <p:cNvCxnSpPr/>
          <p:nvPr/>
        </p:nvCxnSpPr>
        <p:spPr>
          <a:xfrm flipV="1">
            <a:off x="6662057" y="3247053"/>
            <a:ext cx="3648270" cy="20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4F4CBE-8856-4DFC-8571-18D4113BE57B}"/>
              </a:ext>
            </a:extLst>
          </p:cNvPr>
          <p:cNvCxnSpPr/>
          <p:nvPr/>
        </p:nvCxnSpPr>
        <p:spPr>
          <a:xfrm flipV="1">
            <a:off x="8509518" y="4665306"/>
            <a:ext cx="1800809" cy="75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E6E0CB-87FE-4C12-A43A-157FBFF4C31D}"/>
              </a:ext>
            </a:extLst>
          </p:cNvPr>
          <p:cNvSpPr txBox="1"/>
          <p:nvPr/>
        </p:nvSpPr>
        <p:spPr>
          <a:xfrm>
            <a:off x="9227976" y="360402"/>
            <a:ext cx="1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màu sắc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A7C5C7-FA29-4404-827D-013556C0E616}"/>
              </a:ext>
            </a:extLst>
          </p:cNvPr>
          <p:cNvSpPr txBox="1"/>
          <p:nvPr/>
        </p:nvSpPr>
        <p:spPr>
          <a:xfrm>
            <a:off x="9869012" y="1441470"/>
            <a:ext cx="1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size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7F5573-F69E-456F-94CF-81CB65C6F96E}"/>
              </a:ext>
            </a:extLst>
          </p:cNvPr>
          <p:cNvSpPr txBox="1"/>
          <p:nvPr/>
        </p:nvSpPr>
        <p:spPr>
          <a:xfrm>
            <a:off x="9825053" y="2800415"/>
            <a:ext cx="1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Chọn số lượng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C874D5-C287-4534-9295-E859B84894A1}"/>
              </a:ext>
            </a:extLst>
          </p:cNvPr>
          <p:cNvSpPr txBox="1"/>
          <p:nvPr/>
        </p:nvSpPr>
        <p:spPr>
          <a:xfrm>
            <a:off x="9825053" y="4289920"/>
            <a:ext cx="163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Nút thêm vào giỏ hàng</a:t>
            </a:r>
          </a:p>
        </p:txBody>
      </p:sp>
    </p:spTree>
    <p:extLst>
      <p:ext uri="{BB962C8B-B14F-4D97-AF65-F5344CB8AC3E}">
        <p14:creationId xmlns:p14="http://schemas.microsoft.com/office/powerpoint/2010/main" val="108542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201B-EC8F-45E8-8670-CB0208B5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10" y="165834"/>
            <a:ext cx="2847391" cy="1109112"/>
          </a:xfrm>
        </p:spPr>
        <p:txBody>
          <a:bodyPr/>
          <a:lstStyle/>
          <a:p>
            <a:r>
              <a:rPr lang="en-US"/>
              <a:t>GIỎ HÀNG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209BE-5A31-4438-B676-A572E833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10" y="1350594"/>
            <a:ext cx="10283890" cy="4555684"/>
          </a:xfrm>
          <a:effectLst>
            <a:outerShdw blurRad="63500" sx="102000" sy="102000" algn="ctr" rotWithShape="0">
              <a:schemeClr val="accent6">
                <a:lumMod val="50000"/>
                <a:alpha val="40000"/>
              </a:scheme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6F09A-4CFB-4914-B8EC-A3E74B4B5303}"/>
              </a:ext>
            </a:extLst>
          </p:cNvPr>
          <p:cNvCxnSpPr>
            <a:cxnSpLocks/>
          </p:cNvCxnSpPr>
          <p:nvPr/>
        </p:nvCxnSpPr>
        <p:spPr>
          <a:xfrm flipV="1">
            <a:off x="10842171" y="942390"/>
            <a:ext cx="139960" cy="169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647BE8-FFCE-4F06-A775-B002CF43316B}"/>
              </a:ext>
            </a:extLst>
          </p:cNvPr>
          <p:cNvCxnSpPr/>
          <p:nvPr/>
        </p:nvCxnSpPr>
        <p:spPr>
          <a:xfrm flipV="1">
            <a:off x="7903029" y="662473"/>
            <a:ext cx="0" cy="310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8D8244-4AFA-433D-B60B-628BB3335842}"/>
              </a:ext>
            </a:extLst>
          </p:cNvPr>
          <p:cNvCxnSpPr/>
          <p:nvPr/>
        </p:nvCxnSpPr>
        <p:spPr>
          <a:xfrm flipH="1">
            <a:off x="8957388" y="5486400"/>
            <a:ext cx="1240971" cy="7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FBC58-B47E-4FE7-8B6E-F40EDBAE95C5}"/>
              </a:ext>
            </a:extLst>
          </p:cNvPr>
          <p:cNvSpPr txBox="1"/>
          <p:nvPr/>
        </p:nvSpPr>
        <p:spPr>
          <a:xfrm>
            <a:off x="6951308" y="52134"/>
            <a:ext cx="19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Xóa toàn bộ sản phẩm trong giỏ hàng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C4BB4-D792-47F8-844B-C9BDB59D4044}"/>
              </a:ext>
            </a:extLst>
          </p:cNvPr>
          <p:cNvSpPr txBox="1"/>
          <p:nvPr/>
        </p:nvSpPr>
        <p:spPr>
          <a:xfrm>
            <a:off x="7548465" y="6159535"/>
            <a:ext cx="164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Tiến tới trang thanh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78D79-2EF3-4FE3-B31B-89217ABBE419}"/>
              </a:ext>
            </a:extLst>
          </p:cNvPr>
          <p:cNvSpPr txBox="1"/>
          <p:nvPr/>
        </p:nvSpPr>
        <p:spPr>
          <a:xfrm>
            <a:off x="9963538" y="52134"/>
            <a:ext cx="1489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Xóa bỏ mặt hang này khỏi giỏ hàng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2449FD-DE9F-4DEA-ACE3-A94956343B9E}"/>
              </a:ext>
            </a:extLst>
          </p:cNvPr>
          <p:cNvCxnSpPr/>
          <p:nvPr/>
        </p:nvCxnSpPr>
        <p:spPr>
          <a:xfrm flipH="1">
            <a:off x="1408922" y="3956180"/>
            <a:ext cx="737119" cy="212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D6688B-A930-42FA-821F-3DCDCB884BB1}"/>
              </a:ext>
            </a:extLst>
          </p:cNvPr>
          <p:cNvSpPr txBox="1"/>
          <p:nvPr/>
        </p:nvSpPr>
        <p:spPr>
          <a:xfrm>
            <a:off x="417545" y="5981926"/>
            <a:ext cx="241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Tiếp tục mua sắm và thoát khỏi giỏ hàng</a:t>
            </a:r>
          </a:p>
        </p:txBody>
      </p:sp>
    </p:spTree>
    <p:extLst>
      <p:ext uri="{BB962C8B-B14F-4D97-AF65-F5344CB8AC3E}">
        <p14:creationId xmlns:p14="http://schemas.microsoft.com/office/powerpoint/2010/main" val="279772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7115-853B-47AF-B365-F49B1D94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TRANG THANH TOÁN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F1BC21-F15D-4B77-94FF-614FEA6B4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11" y="977900"/>
            <a:ext cx="8865204" cy="4351338"/>
          </a:xfr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334C5-52EE-46AA-A1E3-D7FB03510F68}"/>
              </a:ext>
            </a:extLst>
          </p:cNvPr>
          <p:cNvCxnSpPr>
            <a:cxnSpLocks/>
          </p:cNvCxnSpPr>
          <p:nvPr/>
        </p:nvCxnSpPr>
        <p:spPr>
          <a:xfrm flipH="1">
            <a:off x="1448211" y="5243804"/>
            <a:ext cx="996409" cy="727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35CE8-9F7D-45EA-A4C1-F64D1FF3F7B9}"/>
              </a:ext>
            </a:extLst>
          </p:cNvPr>
          <p:cNvCxnSpPr/>
          <p:nvPr/>
        </p:nvCxnSpPr>
        <p:spPr>
          <a:xfrm>
            <a:off x="9647853" y="4935894"/>
            <a:ext cx="270588" cy="78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69B839-55C9-403E-B1A0-75684A32FBDE}"/>
              </a:ext>
            </a:extLst>
          </p:cNvPr>
          <p:cNvCxnSpPr>
            <a:cxnSpLocks/>
          </p:cNvCxnSpPr>
          <p:nvPr/>
        </p:nvCxnSpPr>
        <p:spPr>
          <a:xfrm flipV="1">
            <a:off x="8649478" y="681037"/>
            <a:ext cx="1875453" cy="184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1D896A-1CBA-44DA-8993-992ED78FF972}"/>
              </a:ext>
            </a:extLst>
          </p:cNvPr>
          <p:cNvSpPr txBox="1"/>
          <p:nvPr/>
        </p:nvSpPr>
        <p:spPr>
          <a:xfrm>
            <a:off x="9783147" y="130629"/>
            <a:ext cx="220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Hiển thị thông tin đơn hàng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60231-CD28-42CB-82F7-817F407590F3}"/>
              </a:ext>
            </a:extLst>
          </p:cNvPr>
          <p:cNvSpPr txBox="1"/>
          <p:nvPr/>
        </p:nvSpPr>
        <p:spPr>
          <a:xfrm>
            <a:off x="9315039" y="5719665"/>
            <a:ext cx="99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Nút đặt hàng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90260C-F3FD-4B78-9761-ED251CFBE0AE}"/>
              </a:ext>
            </a:extLst>
          </p:cNvPr>
          <p:cNvSpPr txBox="1"/>
          <p:nvPr/>
        </p:nvSpPr>
        <p:spPr>
          <a:xfrm>
            <a:off x="645001" y="6042830"/>
            <a:ext cx="207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Hiển thị thông tin khách hàng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0976A0-37C3-4CD4-B9F6-F92612C2C26A}"/>
              </a:ext>
            </a:extLst>
          </p:cNvPr>
          <p:cNvCxnSpPr/>
          <p:nvPr/>
        </p:nvCxnSpPr>
        <p:spPr>
          <a:xfrm flipH="1">
            <a:off x="6326155" y="4655976"/>
            <a:ext cx="205274" cy="97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68A4E2B-B0B4-4840-B39E-2CBFF4646B2C}"/>
              </a:ext>
            </a:extLst>
          </p:cNvPr>
          <p:cNvSpPr txBox="1"/>
          <p:nvPr/>
        </p:nvSpPr>
        <p:spPr>
          <a:xfrm>
            <a:off x="5215812" y="5794310"/>
            <a:ext cx="207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Chọn hình thức thanh toán</a:t>
            </a:r>
          </a:p>
        </p:txBody>
      </p:sp>
    </p:spTree>
    <p:extLst>
      <p:ext uri="{BB962C8B-B14F-4D97-AF65-F5344CB8AC3E}">
        <p14:creationId xmlns:p14="http://schemas.microsoft.com/office/powerpoint/2010/main" val="255712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0E6AF246-C6B8-4BB4-A378-A29190C4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 b="11708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9B97-05DA-4F53-AC22-A794BDD2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429556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cap="all" spc="1500">
                <a:ea typeface="Source Sans Pro SemiBold" panose="020B0603030403020204" pitchFamily="34" charset="0"/>
              </a:rPr>
              <a:t>Đề tài:</a:t>
            </a:r>
            <a:br>
              <a:rPr lang="en-US" sz="3200" b="1" cap="all" spc="1500">
                <a:ea typeface="Source Sans Pro SemiBold" panose="020B0603030403020204" pitchFamily="34" charset="0"/>
              </a:rPr>
            </a:br>
            <a:r>
              <a:rPr lang="en-US" sz="8800" b="1" cap="all" spc="1500">
                <a:solidFill>
                  <a:srgbClr val="002060"/>
                </a:solidFill>
                <a:ea typeface="Source Sans Pro SemiBold" panose="020B0603030403020204" pitchFamily="34" charset="0"/>
              </a:rPr>
              <a:t>Bán giày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89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42AE8636-A04B-4C96-AA50-C956D51C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807" y="1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C6915E-B4A8-4528-8250-56BB4219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t="18348" r="2816" b="16206"/>
          <a:stretch/>
        </p:blipFill>
        <p:spPr>
          <a:xfrm>
            <a:off x="587829" y="345234"/>
            <a:ext cx="2789854" cy="1732712"/>
          </a:xfrm>
          <a:prstGeom prst="rect">
            <a:avLst/>
          </a:prstGeom>
        </p:spPr>
      </p:pic>
      <p:sp useBgFill="1">
        <p:nvSpPr>
          <p:cNvPr id="36" name="Oval 35">
            <a:extLst>
              <a:ext uri="{FF2B5EF4-FFF2-40B4-BE49-F238E27FC236}">
                <a16:creationId xmlns:a16="http://schemas.microsoft.com/office/drawing/2014/main" id="{A408E1F6-B9B6-4459-AFC2-F77F3EA6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4603" y="72657"/>
            <a:ext cx="2523489" cy="2523489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E0605D-5A38-4F57-88D6-ACC6DE319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40" y="653143"/>
            <a:ext cx="1915161" cy="142480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88AB9E2-7D37-4889-BA65-F40073B8B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47C222-B2CD-48DF-921A-F1E49A7C8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0F17DC65-D057-4CEA-8B52-BF72D5D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73801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048B36C2-E629-4624-8923-65FAD9A6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7" y="3629609"/>
            <a:ext cx="2213021" cy="2449092"/>
          </a:xfrm>
          <a:prstGeom prst="rect">
            <a:avLst/>
          </a:prstGeom>
        </p:spPr>
      </p:pic>
      <p:sp useBgFill="1">
        <p:nvSpPr>
          <p:cNvPr id="44" name="Oval 43">
            <a:extLst>
              <a:ext uri="{FF2B5EF4-FFF2-40B4-BE49-F238E27FC236}">
                <a16:creationId xmlns:a16="http://schemas.microsoft.com/office/drawing/2014/main" id="{35249834-544E-477E-84FD-888B8DB7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4563" y="3004216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D5364A74-989D-4473-8247-6963C596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41" y="3788229"/>
            <a:ext cx="2325720" cy="16701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24813-C610-4297-8648-7F454053D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240" y="774441"/>
            <a:ext cx="4114800" cy="5440995"/>
          </a:xfrm>
        </p:spPr>
        <p:txBody>
          <a:bodyPr anchor="t">
            <a:noAutofit/>
          </a:bodyPr>
          <a:lstStyle/>
          <a:p>
            <a:r>
              <a:rPr lang="en-US" sz="3200" b="1"/>
              <a:t>Front-end: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/>
              <a:t>HTML,CSS,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/>
              <a:t>JavaScrip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/>
              <a:t>Bootstrap </a:t>
            </a:r>
          </a:p>
          <a:p>
            <a:pPr marL="457200" lvl="1" indent="0">
              <a:buNone/>
            </a:pPr>
            <a:endParaRPr lang="en-US" sz="3200"/>
          </a:p>
          <a:p>
            <a:endParaRPr lang="en-US" sz="3200"/>
          </a:p>
          <a:p>
            <a:r>
              <a:rPr lang="en-US" sz="3200" b="1"/>
              <a:t>Back-end: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/>
              <a:t>Java-JSP-Servlet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/>
              <a:t>Data: Mysql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8310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1CAA9-1216-4276-AA79-4C4471814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45" y="3750752"/>
            <a:ext cx="10515600" cy="1311193"/>
          </a:xfr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283A9C-7EE1-4AE9-8AF8-C80F29FC6674}"/>
              </a:ext>
            </a:extLst>
          </p:cNvPr>
          <p:cNvCxnSpPr>
            <a:cxnSpLocks/>
          </p:cNvCxnSpPr>
          <p:nvPr/>
        </p:nvCxnSpPr>
        <p:spPr>
          <a:xfrm flipH="1">
            <a:off x="2380563" y="4644930"/>
            <a:ext cx="1799937" cy="6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89109C-5443-40FC-9A6E-C967DAC98EC9}"/>
              </a:ext>
            </a:extLst>
          </p:cNvPr>
          <p:cNvCxnSpPr>
            <a:cxnSpLocks/>
          </p:cNvCxnSpPr>
          <p:nvPr/>
        </p:nvCxnSpPr>
        <p:spPr>
          <a:xfrm flipH="1">
            <a:off x="4310351" y="4628514"/>
            <a:ext cx="739661" cy="77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4010C1-0152-40A8-87C5-0D816B7E82B3}"/>
              </a:ext>
            </a:extLst>
          </p:cNvPr>
          <p:cNvCxnSpPr>
            <a:cxnSpLocks/>
          </p:cNvCxnSpPr>
          <p:nvPr/>
        </p:nvCxnSpPr>
        <p:spPr>
          <a:xfrm>
            <a:off x="5817981" y="4628514"/>
            <a:ext cx="505820" cy="65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09EDAA-271B-4946-AED6-20DFA67C5BDD}"/>
              </a:ext>
            </a:extLst>
          </p:cNvPr>
          <p:cNvCxnSpPr>
            <a:cxnSpLocks/>
          </p:cNvCxnSpPr>
          <p:nvPr/>
        </p:nvCxnSpPr>
        <p:spPr>
          <a:xfrm>
            <a:off x="7604449" y="4720619"/>
            <a:ext cx="598485" cy="4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FDD1D1-2ABC-4E91-8255-B43BF8F56043}"/>
              </a:ext>
            </a:extLst>
          </p:cNvPr>
          <p:cNvCxnSpPr>
            <a:cxnSpLocks/>
          </p:cNvCxnSpPr>
          <p:nvPr/>
        </p:nvCxnSpPr>
        <p:spPr>
          <a:xfrm>
            <a:off x="10207690" y="4158556"/>
            <a:ext cx="339413" cy="101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7F084D-6387-45FE-8FB5-558AF0558C7C}"/>
              </a:ext>
            </a:extLst>
          </p:cNvPr>
          <p:cNvCxnSpPr>
            <a:cxnSpLocks/>
          </p:cNvCxnSpPr>
          <p:nvPr/>
        </p:nvCxnSpPr>
        <p:spPr>
          <a:xfrm flipH="1" flipV="1">
            <a:off x="10823511" y="770164"/>
            <a:ext cx="214603" cy="3083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16D82A-E233-4CD2-827C-4981507334F1}"/>
              </a:ext>
            </a:extLst>
          </p:cNvPr>
          <p:cNvSpPr txBox="1"/>
          <p:nvPr/>
        </p:nvSpPr>
        <p:spPr>
          <a:xfrm>
            <a:off x="3808602" y="4158556"/>
            <a:ext cx="1015068" cy="56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ED09D-718D-42DC-8BED-D3843ABE94CD}"/>
              </a:ext>
            </a:extLst>
          </p:cNvPr>
          <p:cNvSpPr txBox="1"/>
          <p:nvPr/>
        </p:nvSpPr>
        <p:spPr>
          <a:xfrm>
            <a:off x="1668055" y="5406965"/>
            <a:ext cx="856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Trả về trang chủ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A497B-A089-4D20-AE68-4C8B4071D3FA}"/>
              </a:ext>
            </a:extLst>
          </p:cNvPr>
          <p:cNvCxnSpPr>
            <a:cxnSpLocks/>
          </p:cNvCxnSpPr>
          <p:nvPr/>
        </p:nvCxnSpPr>
        <p:spPr>
          <a:xfrm flipH="1">
            <a:off x="370453" y="4270595"/>
            <a:ext cx="1451760" cy="8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649448-D769-487F-BE25-3F77C3201325}"/>
              </a:ext>
            </a:extLst>
          </p:cNvPr>
          <p:cNvSpPr txBox="1"/>
          <p:nvPr/>
        </p:nvSpPr>
        <p:spPr>
          <a:xfrm>
            <a:off x="0" y="4402110"/>
            <a:ext cx="7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AF48-0B26-401F-A805-FD61CD495693}"/>
              </a:ext>
            </a:extLst>
          </p:cNvPr>
          <p:cNvSpPr txBox="1"/>
          <p:nvPr/>
        </p:nvSpPr>
        <p:spPr>
          <a:xfrm>
            <a:off x="3429231" y="5459369"/>
            <a:ext cx="1811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Danh mục sản phẩm cho phụ nữ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8C2E3-F2A2-4F11-A139-08701E222876}"/>
              </a:ext>
            </a:extLst>
          </p:cNvPr>
          <p:cNvSpPr txBox="1"/>
          <p:nvPr/>
        </p:nvSpPr>
        <p:spPr>
          <a:xfrm>
            <a:off x="5878140" y="5282165"/>
            <a:ext cx="1482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Danh mục sản phẩm cho nam giới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0CDDC1-DD64-4585-8608-CC37676E9528}"/>
              </a:ext>
            </a:extLst>
          </p:cNvPr>
          <p:cNvSpPr txBox="1"/>
          <p:nvPr/>
        </p:nvSpPr>
        <p:spPr>
          <a:xfrm>
            <a:off x="8107364" y="5177919"/>
            <a:ext cx="114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Đăng nhập, đăng xuất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9662C-A5A7-49BA-B56C-AE70643712D3}"/>
              </a:ext>
            </a:extLst>
          </p:cNvPr>
          <p:cNvSpPr txBox="1"/>
          <p:nvPr/>
        </p:nvSpPr>
        <p:spPr>
          <a:xfrm>
            <a:off x="9888821" y="5246755"/>
            <a:ext cx="114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Tìm kiếm sản phẩm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E562B8-D0D3-4877-A3C4-02F27E714473}"/>
              </a:ext>
            </a:extLst>
          </p:cNvPr>
          <p:cNvSpPr txBox="1"/>
          <p:nvPr/>
        </p:nvSpPr>
        <p:spPr>
          <a:xfrm>
            <a:off x="9278352" y="123833"/>
            <a:ext cx="253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Giỏ hàng: rê mua vào sẽ thấy tóm tắt giỏ hàng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4EC3B-8902-4C33-A039-ADCDEDA635E7}"/>
              </a:ext>
            </a:extLst>
          </p:cNvPr>
          <p:cNvSpPr txBox="1"/>
          <p:nvPr/>
        </p:nvSpPr>
        <p:spPr>
          <a:xfrm>
            <a:off x="399304" y="-105717"/>
            <a:ext cx="253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7030A0"/>
                </a:solidFill>
              </a:rPr>
              <a:t>HEADER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5526986-CB52-48C1-99CB-5F828712E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66" t="8163" r="19832" b="57682"/>
          <a:stretch/>
        </p:blipFill>
        <p:spPr>
          <a:xfrm>
            <a:off x="8788937" y="770164"/>
            <a:ext cx="1853411" cy="2472612"/>
          </a:xfrm>
          <a:prstGeom prst="rect">
            <a:avLst/>
          </a:prstGeom>
          <a:effectLst>
            <a:outerShdw blurRad="63500" sx="102000" sy="102000" algn="ctr" rotWithShape="0">
              <a:schemeClr val="accent6">
                <a:lumMod val="75000"/>
                <a:alpha val="40000"/>
              </a:scheme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9913AE-818B-44C1-A806-A668BA292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9" t="14966" r="20108" b="50000"/>
          <a:stretch/>
        </p:blipFill>
        <p:spPr>
          <a:xfrm>
            <a:off x="1909366" y="936966"/>
            <a:ext cx="5541630" cy="2402634"/>
          </a:xfrm>
          <a:prstGeom prst="rect">
            <a:avLst/>
          </a:prstGeom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32BB25-F3D6-4358-8240-456D4335A23B}"/>
              </a:ext>
            </a:extLst>
          </p:cNvPr>
          <p:cNvCxnSpPr/>
          <p:nvPr/>
        </p:nvCxnSpPr>
        <p:spPr>
          <a:xfrm flipH="1" flipV="1">
            <a:off x="4551284" y="3265714"/>
            <a:ext cx="599214" cy="113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23F4B4-F9D4-462C-9665-4DEB2663D1C3}"/>
              </a:ext>
            </a:extLst>
          </p:cNvPr>
          <p:cNvCxnSpPr/>
          <p:nvPr/>
        </p:nvCxnSpPr>
        <p:spPr>
          <a:xfrm flipV="1">
            <a:off x="5896947" y="3313389"/>
            <a:ext cx="173944" cy="67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1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C020-02BB-448F-A321-BB4825E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CHỦ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E0C99-9116-4C90-972D-F827E9B2B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229" y="3762635"/>
            <a:ext cx="10515600" cy="2103120"/>
          </a:xfr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F53EA-9B3E-4868-B2D2-E9B68C9B0335}"/>
              </a:ext>
            </a:extLst>
          </p:cNvPr>
          <p:cNvSpPr txBox="1"/>
          <p:nvPr/>
        </p:nvSpPr>
        <p:spPr>
          <a:xfrm>
            <a:off x="587229" y="1400961"/>
            <a:ext cx="6130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30A0"/>
                </a:solidFill>
              </a:rPr>
              <a:t>Banner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30A0"/>
                </a:solidFill>
              </a:rPr>
              <a:t>Sản phẩm bán chạy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30A0"/>
                </a:solidFill>
              </a:rPr>
              <a:t>List sản phẩm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30A0"/>
                </a:solidFill>
              </a:rPr>
              <a:t>Sản phẩm mới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58B1C-4FE1-4FEA-8E17-BE67FB84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49" y="733916"/>
            <a:ext cx="6744276" cy="2246769"/>
          </a:xfrm>
          <a:prstGeom prst="rect">
            <a:avLst/>
          </a:prstGeo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10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0434-1E6A-4551-8166-D351DBAF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96" y="669096"/>
            <a:ext cx="3527657" cy="2204733"/>
          </a:xfrm>
        </p:spPr>
        <p:txBody>
          <a:bodyPr>
            <a:normAutofit fontScale="90000"/>
          </a:bodyPr>
          <a:lstStyle/>
          <a:p>
            <a:r>
              <a:rPr lang="en-US"/>
              <a:t>TRANG CHỦ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7030A0"/>
                </a:solidFill>
              </a:rPr>
              <a:t>LIST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B48CA-4657-4F44-84DF-CF0FB196F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389" y="233266"/>
            <a:ext cx="7567126" cy="5580303"/>
          </a:xfr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168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672F-B97D-47EC-9B7B-083A2425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393117"/>
            <a:ext cx="3855098" cy="1325563"/>
          </a:xfrm>
        </p:spPr>
        <p:txBody>
          <a:bodyPr>
            <a:normAutofit fontScale="90000"/>
          </a:bodyPr>
          <a:lstStyle/>
          <a:p>
            <a:r>
              <a:rPr lang="en-US"/>
              <a:t>TRANG CHỦ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7030A0"/>
                </a:solidFill>
              </a:rPr>
              <a:t>SẢN PHẨM MỚI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AEFCD-E4BE-41FC-A7BA-BEDBF2F9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45" y="2164702"/>
            <a:ext cx="9822997" cy="3760722"/>
          </a:xfrm>
          <a:prstGeom prst="rect">
            <a:avLst/>
          </a:prstGeom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5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6354-94E9-4985-A673-346DFA9C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19550" cy="1325563"/>
          </a:xfrm>
        </p:spPr>
        <p:txBody>
          <a:bodyPr/>
          <a:lstStyle/>
          <a:p>
            <a:r>
              <a:rPr lang="en-US"/>
              <a:t>Trang sản phẩm</a:t>
            </a:r>
            <a:br>
              <a:rPr lang="en-US"/>
            </a:br>
            <a:r>
              <a:rPr lang="en-US"/>
              <a:t> theo giới tính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36D89-39A8-4A46-84E9-48FD4D7BEB2A}"/>
              </a:ext>
            </a:extLst>
          </p:cNvPr>
          <p:cNvSpPr txBox="1"/>
          <p:nvPr/>
        </p:nvSpPr>
        <p:spPr>
          <a:xfrm>
            <a:off x="3087653" y="3093713"/>
            <a:ext cx="1427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Danh mục các hang giày mà bạn muốn chọn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E22878-4043-42D8-8ACF-56D5C00E1E31}"/>
              </a:ext>
            </a:extLst>
          </p:cNvPr>
          <p:cNvSpPr txBox="1"/>
          <p:nvPr/>
        </p:nvSpPr>
        <p:spPr>
          <a:xfrm>
            <a:off x="3074047" y="5697067"/>
            <a:ext cx="197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Phân trang: mỗi lần chỉ hiển thị 6 sản phẩm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B6065B1-BB5B-4CCF-AB31-388C28655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7549" y="470101"/>
            <a:ext cx="6204080" cy="5542484"/>
          </a:xfrm>
          <a:prstGeom prst="rect">
            <a:avLst/>
          </a:prstGeom>
          <a:effectLst>
            <a:outerShdw blurRad="50800" dist="38100" dir="10800000" algn="r" rotWithShape="0">
              <a:srgbClr val="7030A0">
                <a:alpha val="40000"/>
              </a:srgbClr>
            </a:outerShdw>
          </a:effectLst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132869-2713-4CE3-AE84-EB269F4A7169}"/>
              </a:ext>
            </a:extLst>
          </p:cNvPr>
          <p:cNvCxnSpPr/>
          <p:nvPr/>
        </p:nvCxnSpPr>
        <p:spPr>
          <a:xfrm flipH="1">
            <a:off x="4767943" y="5850294"/>
            <a:ext cx="4071646" cy="54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FFDE9D-C630-43FE-B199-C81E1F20B0FE}"/>
              </a:ext>
            </a:extLst>
          </p:cNvPr>
          <p:cNvCxnSpPr>
            <a:cxnSpLocks/>
          </p:cNvCxnSpPr>
          <p:nvPr/>
        </p:nvCxnSpPr>
        <p:spPr>
          <a:xfrm flipH="1">
            <a:off x="4515237" y="1843915"/>
            <a:ext cx="1325726" cy="197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6EF6E-B138-4507-BD06-16568AF2A9C9}"/>
              </a:ext>
            </a:extLst>
          </p:cNvPr>
          <p:cNvCxnSpPr/>
          <p:nvPr/>
        </p:nvCxnSpPr>
        <p:spPr>
          <a:xfrm flipH="1">
            <a:off x="1464906" y="634482"/>
            <a:ext cx="4477915" cy="219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A76594-2D62-46ED-98E5-5D2EC66E8037}"/>
              </a:ext>
            </a:extLst>
          </p:cNvPr>
          <p:cNvSpPr txBox="1"/>
          <p:nvPr/>
        </p:nvSpPr>
        <p:spPr>
          <a:xfrm>
            <a:off x="401216" y="2864785"/>
            <a:ext cx="110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Hiển thị vị trí của bạn</a:t>
            </a:r>
          </a:p>
        </p:txBody>
      </p:sp>
    </p:spTree>
    <p:extLst>
      <p:ext uri="{BB962C8B-B14F-4D97-AF65-F5344CB8AC3E}">
        <p14:creationId xmlns:p14="http://schemas.microsoft.com/office/powerpoint/2010/main" val="16525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7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1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20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65" name="Group 21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66" name="Freeform: Shape 25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7" name="Freeform: Shape 26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22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9" name="Freeform: Shape 24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28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30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32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5B396-4BA1-430B-B9AB-5652C3A5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301" y="1979238"/>
            <a:ext cx="3771900" cy="1165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Login</a:t>
            </a:r>
          </a:p>
        </p:txBody>
      </p:sp>
      <p:sp>
        <p:nvSpPr>
          <p:cNvPr id="74" name="Freeform: Shape 3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36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Oval 3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40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8EEE5-21F9-4226-9693-D2498640C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5" t="8351" r="8709" b="1"/>
          <a:stretch/>
        </p:blipFill>
        <p:spPr>
          <a:xfrm>
            <a:off x="6016501" y="586795"/>
            <a:ext cx="5600848" cy="5115597"/>
          </a:xfrm>
          <a:prstGeom prst="rect">
            <a:avLst/>
          </a:prstGeom>
          <a:ln w="28575">
            <a:noFill/>
          </a:ln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</p:spPr>
      </p:pic>
      <p:grpSp>
        <p:nvGrpSpPr>
          <p:cNvPr id="7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79" name="Freeform: Shape 4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345848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207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Source Sans Pro</vt:lpstr>
      <vt:lpstr>Wingdings</vt:lpstr>
      <vt:lpstr>FunkyShapesVTI</vt:lpstr>
      <vt:lpstr>Báo cáo đồ án java</vt:lpstr>
      <vt:lpstr>Đề tài: Bán giày</vt:lpstr>
      <vt:lpstr>PowerPoint Presentation</vt:lpstr>
      <vt:lpstr>PowerPoint Presentation</vt:lpstr>
      <vt:lpstr>TRANG CHỦ</vt:lpstr>
      <vt:lpstr>TRANG CHỦ  LIST SẢN PHẨM</vt:lpstr>
      <vt:lpstr>TRANG CHỦ  SẢN PHẨM MỚI</vt:lpstr>
      <vt:lpstr>Trang sản phẩm  theo giới tính</vt:lpstr>
      <vt:lpstr>Login</vt:lpstr>
      <vt:lpstr>Trang chi tiết sản phẩm</vt:lpstr>
      <vt:lpstr>GIỎ HÀNG</vt:lpstr>
      <vt:lpstr>TRANG THANH TOÁN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java</dc:title>
  <dc:creator>Phong Trần</dc:creator>
  <cp:lastModifiedBy>Phong Trần</cp:lastModifiedBy>
  <cp:revision>10</cp:revision>
  <dcterms:created xsi:type="dcterms:W3CDTF">2021-06-03T12:25:44Z</dcterms:created>
  <dcterms:modified xsi:type="dcterms:W3CDTF">2021-06-03T13:47:30Z</dcterms:modified>
</cp:coreProperties>
</file>